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D04ED07-C1E1-494B-B870-D812D6589434}" type="datetimeFigureOut">
              <a:rPr lang="en-US" smtClean="0"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76C5831-56F5-46F5-A228-4B87EEC87B6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caonlin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780108"/>
          </a:xfrm>
        </p:spPr>
        <p:txBody>
          <a:bodyPr/>
          <a:lstStyle/>
          <a:p>
            <a:r>
              <a:rPr lang="en-US" dirty="0" smtClean="0"/>
              <a:t>Why NISCA?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760" y="2702243"/>
            <a:ext cx="3276600" cy="233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036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NISCA is </a:t>
            </a:r>
            <a:r>
              <a:rPr lang="en-US" b="1" u="sng" dirty="0" smtClean="0"/>
              <a:t>the</a:t>
            </a:r>
            <a:r>
              <a:rPr lang="en-US" dirty="0" smtClean="0"/>
              <a:t> professional organization for high school swimming, diving, and water polo coaches.</a:t>
            </a:r>
          </a:p>
          <a:p>
            <a:endParaRPr lang="en-US" dirty="0"/>
          </a:p>
          <a:p>
            <a:r>
              <a:rPr lang="en-US" dirty="0" smtClean="0"/>
              <a:t>Representing over 304,000 swimmers and divers</a:t>
            </a:r>
          </a:p>
          <a:p>
            <a:r>
              <a:rPr lang="en-US" dirty="0" smtClean="0"/>
              <a:t>Representing over 40,000 water polo players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Professional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20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State Directors</a:t>
            </a:r>
          </a:p>
          <a:p>
            <a:r>
              <a:rPr lang="en-US" dirty="0" smtClean="0"/>
              <a:t>Zone Directors</a:t>
            </a:r>
          </a:p>
          <a:p>
            <a:r>
              <a:rPr lang="en-US" dirty="0" smtClean="0"/>
              <a:t>Numerous Committee Chairpersons</a:t>
            </a:r>
          </a:p>
          <a:p>
            <a:r>
              <a:rPr lang="en-US" dirty="0" smtClean="0"/>
              <a:t>Elected Officers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3600" dirty="0" smtClean="0"/>
              <a:t>How and when do you want to get involved?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for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24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Hall of Fame Award</a:t>
            </a:r>
          </a:p>
          <a:p>
            <a:r>
              <a:rPr lang="en-US" dirty="0" smtClean="0"/>
              <a:t>Collegiate Scholastic Award</a:t>
            </a:r>
          </a:p>
          <a:p>
            <a:r>
              <a:rPr lang="en-US" dirty="0" smtClean="0"/>
              <a:t>Outstanding Service Award</a:t>
            </a:r>
          </a:p>
          <a:p>
            <a:r>
              <a:rPr lang="en-US" dirty="0" smtClean="0"/>
              <a:t>25 </a:t>
            </a:r>
            <a:r>
              <a:rPr lang="en-US" dirty="0"/>
              <a:t>Y</a:t>
            </a:r>
            <a:r>
              <a:rPr lang="en-US" dirty="0" smtClean="0"/>
              <a:t>ear Service Award</a:t>
            </a:r>
          </a:p>
          <a:p>
            <a:r>
              <a:rPr lang="en-US" dirty="0" smtClean="0"/>
              <a:t>Completion of Service Award</a:t>
            </a:r>
          </a:p>
          <a:p>
            <a:r>
              <a:rPr lang="en-US" dirty="0" smtClean="0"/>
              <a:t>David H. Robertson Excellence in Coaching Award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Professional Awards</a:t>
            </a:r>
            <a:br>
              <a:rPr lang="en-US" dirty="0" smtClean="0"/>
            </a:br>
            <a:r>
              <a:rPr lang="en-US" dirty="0" smtClean="0"/>
              <a:t>NISCA honors high school coaches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764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America Awards </a:t>
            </a:r>
          </a:p>
          <a:p>
            <a:pPr lvl="1"/>
            <a:r>
              <a:rPr lang="en-US" dirty="0" smtClean="0"/>
              <a:t>Swimming</a:t>
            </a:r>
          </a:p>
          <a:p>
            <a:pPr lvl="1"/>
            <a:r>
              <a:rPr lang="en-US" dirty="0" smtClean="0"/>
              <a:t>Diving</a:t>
            </a:r>
          </a:p>
          <a:p>
            <a:pPr lvl="1"/>
            <a:r>
              <a:rPr lang="en-US" dirty="0" smtClean="0"/>
              <a:t>Water Polo</a:t>
            </a:r>
          </a:p>
          <a:p>
            <a:r>
              <a:rPr lang="en-US" dirty="0" smtClean="0"/>
              <a:t>Academic All America Awards</a:t>
            </a:r>
          </a:p>
          <a:p>
            <a:r>
              <a:rPr lang="en-US" dirty="0" smtClean="0"/>
              <a:t>Scholar Team Awards</a:t>
            </a:r>
          </a:p>
          <a:p>
            <a:r>
              <a:rPr lang="en-US" dirty="0" smtClean="0"/>
              <a:t>National Dual Meet Team Rankings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NISCA honors high school athletes and 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95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Bi-monthly Journal</a:t>
            </a:r>
          </a:p>
          <a:p>
            <a:r>
              <a:rPr lang="en-US" dirty="0" smtClean="0"/>
              <a:t>Website:  </a:t>
            </a:r>
            <a:r>
              <a:rPr lang="en-US" dirty="0" smtClean="0">
                <a:hlinkClick r:id="rId2"/>
              </a:rPr>
              <a:t>www.niscaonline.org</a:t>
            </a:r>
            <a:endParaRPr lang="en-US" dirty="0" smtClean="0"/>
          </a:p>
          <a:p>
            <a:r>
              <a:rPr lang="en-US" dirty="0" smtClean="0"/>
              <a:t>High School Coaches’ Manual</a:t>
            </a:r>
          </a:p>
          <a:p>
            <a:r>
              <a:rPr lang="en-US" dirty="0" smtClean="0"/>
              <a:t>Monthly e-blasts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901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Discount on Swimming World Magazine subscription</a:t>
            </a:r>
          </a:p>
          <a:p>
            <a:r>
              <a:rPr lang="en-US" dirty="0" smtClean="0"/>
              <a:t>Joint memberships with ASCA, ISHOF, CSCA</a:t>
            </a:r>
          </a:p>
          <a:p>
            <a:r>
              <a:rPr lang="en-US" dirty="0" smtClean="0"/>
              <a:t>$1.000.000 liability insurance for coaching (regardless of where – high school, club, recreation teams)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to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509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205740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Isn’t it time you joined NISCA?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588027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2803</TotalTime>
  <Words>168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Why NISCA?</vt:lpstr>
      <vt:lpstr>Your Professional Organization</vt:lpstr>
      <vt:lpstr>Opportunities for Leadership</vt:lpstr>
      <vt:lpstr>Professional Awards NISCA honors high school coaches</vt:lpstr>
      <vt:lpstr>NISCA honors high school athletes and teams</vt:lpstr>
      <vt:lpstr>Professional Publications</vt:lpstr>
      <vt:lpstr>Benefits to Members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NISCA?</dc:title>
  <dc:creator>Owner</dc:creator>
  <cp:lastModifiedBy>Owner</cp:lastModifiedBy>
  <cp:revision>3</cp:revision>
  <dcterms:created xsi:type="dcterms:W3CDTF">2016-07-20T19:29:08Z</dcterms:created>
  <dcterms:modified xsi:type="dcterms:W3CDTF">2016-07-22T18:12:37Z</dcterms:modified>
</cp:coreProperties>
</file>